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18"/>
  </p:notesMasterIdLst>
  <p:sldIdLst>
    <p:sldId id="269" r:id="rId3"/>
    <p:sldId id="271" r:id="rId4"/>
    <p:sldId id="275" r:id="rId5"/>
    <p:sldId id="276" r:id="rId6"/>
    <p:sldId id="277" r:id="rId7"/>
    <p:sldId id="278" r:id="rId8"/>
    <p:sldId id="279" r:id="rId9"/>
    <p:sldId id="280" r:id="rId10"/>
    <p:sldId id="281" r:id="rId11"/>
    <p:sldId id="282" r:id="rId12"/>
    <p:sldId id="283" r:id="rId13"/>
    <p:sldId id="272" r:id="rId14"/>
    <p:sldId id="273" r:id="rId15"/>
    <p:sldId id="274" r:id="rId16"/>
    <p:sldId id="267" r:id="rId1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252"/>
    <a:srgbClr val="013334"/>
    <a:srgbClr val="10069F"/>
    <a:srgbClr val="4E2A84"/>
    <a:srgbClr val="582E8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667" autoAdjust="0"/>
    <p:restoredTop sz="86378" autoAdjust="0"/>
  </p:normalViewPr>
  <p:slideViewPr>
    <p:cSldViewPr>
      <p:cViewPr varScale="1">
        <p:scale>
          <a:sx n="92" d="100"/>
          <a:sy n="92" d="100"/>
        </p:scale>
        <p:origin x="688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spyhopping:Desktop:iSchool%20DV:radar%20plots%20v%20table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/>
      <c:radarChart>
        <c:radarStyle val="marker"/>
        <c:varyColors val="0"/>
        <c:ser>
          <c:idx val="0"/>
          <c:order val="0"/>
          <c:tx>
            <c:strRef>
              <c:f>'unformatted table'!$G$4</c:f>
              <c:strCache>
                <c:ptCount val="1"/>
                <c:pt idx="0">
                  <c:v>Benchmark</c:v>
                </c:pt>
              </c:strCache>
            </c:strRef>
          </c:tx>
          <c:marker>
            <c:symbol val="none"/>
          </c:marker>
          <c:cat>
            <c:strRef>
              <c:f>'unformatted table'!$F$5:$F$25</c:f>
              <c:strCache>
                <c:ptCount val="21"/>
                <c:pt idx="0">
                  <c:v>AMP Suit</c:v>
                </c:pt>
                <c:pt idx="1">
                  <c:v>Babel Fish</c:v>
                </c:pt>
                <c:pt idx="2">
                  <c:v>Cloaking device</c:v>
                </c:pt>
                <c:pt idx="3">
                  <c:v>Dejarik</c:v>
                </c:pt>
                <c:pt idx="4">
                  <c:v>FTL Drive</c:v>
                </c:pt>
                <c:pt idx="5">
                  <c:v>Gom Jabbar</c:v>
                </c:pt>
                <c:pt idx="6">
                  <c:v>Holodeck</c:v>
                </c:pt>
                <c:pt idx="7">
                  <c:v>Holtzman sheild</c:v>
                </c:pt>
                <c:pt idx="8">
                  <c:v>Hoverboard</c:v>
                </c:pt>
                <c:pt idx="9">
                  <c:v>Joo Janta 200</c:v>
                </c:pt>
                <c:pt idx="10">
                  <c:v>Light bike</c:v>
                </c:pt>
                <c:pt idx="11">
                  <c:v>Neuralizer</c:v>
                </c:pt>
                <c:pt idx="12">
                  <c:v>Neuroelectric facilitator</c:v>
                </c:pt>
                <c:pt idx="13">
                  <c:v>Replicator</c:v>
                </c:pt>
                <c:pt idx="14">
                  <c:v>Schuffstein Glasses</c:v>
                </c:pt>
                <c:pt idx="15">
                  <c:v>Sonic screwdriver</c:v>
                </c:pt>
                <c:pt idx="16">
                  <c:v>Spinner</c:v>
                </c:pt>
                <c:pt idx="17">
                  <c:v>Stillsuit</c:v>
                </c:pt>
                <c:pt idx="18">
                  <c:v>TARDIS</c:v>
                </c:pt>
                <c:pt idx="19">
                  <c:v>Tricorder</c:v>
                </c:pt>
                <c:pt idx="20">
                  <c:v>Voight-Kampff</c:v>
                </c:pt>
              </c:strCache>
            </c:strRef>
          </c:cat>
          <c:val>
            <c:numRef>
              <c:f>'unformatted table'!$G$5:$G$25</c:f>
              <c:numCache>
                <c:formatCode>?0</c:formatCode>
                <c:ptCount val="21"/>
                <c:pt idx="0">
                  <c:v>11.42857142857143</c:v>
                </c:pt>
                <c:pt idx="1">
                  <c:v>33.85714285714277</c:v>
                </c:pt>
                <c:pt idx="2">
                  <c:v>30.85714285714286</c:v>
                </c:pt>
                <c:pt idx="3">
                  <c:v>9.285714285714286</c:v>
                </c:pt>
                <c:pt idx="4">
                  <c:v>34.57142857142849</c:v>
                </c:pt>
                <c:pt idx="5">
                  <c:v>51.42857142857143</c:v>
                </c:pt>
                <c:pt idx="6">
                  <c:v>38.85714285714277</c:v>
                </c:pt>
                <c:pt idx="7">
                  <c:v>21.14285714285714</c:v>
                </c:pt>
                <c:pt idx="8">
                  <c:v>9.428571428571406</c:v>
                </c:pt>
                <c:pt idx="9">
                  <c:v>14.42857142857143</c:v>
                </c:pt>
                <c:pt idx="10">
                  <c:v>14.85714285714286</c:v>
                </c:pt>
                <c:pt idx="11">
                  <c:v>58.0</c:v>
                </c:pt>
                <c:pt idx="12">
                  <c:v>16.42857142857143</c:v>
                </c:pt>
                <c:pt idx="13">
                  <c:v>51.57142857142849</c:v>
                </c:pt>
                <c:pt idx="14">
                  <c:v>15.71428571428571</c:v>
                </c:pt>
                <c:pt idx="15">
                  <c:v>11.71428571428571</c:v>
                </c:pt>
                <c:pt idx="16">
                  <c:v>12.14285714285714</c:v>
                </c:pt>
                <c:pt idx="17">
                  <c:v>22.57142857142857</c:v>
                </c:pt>
                <c:pt idx="18">
                  <c:v>62.85714285714277</c:v>
                </c:pt>
                <c:pt idx="19">
                  <c:v>22.42857142857143</c:v>
                </c:pt>
                <c:pt idx="20">
                  <c:v>13.57142857142857</c:v>
                </c:pt>
              </c:numCache>
            </c:numRef>
          </c:val>
        </c:ser>
        <c:ser>
          <c:idx val="1"/>
          <c:order val="1"/>
          <c:tx>
            <c:strRef>
              <c:f>'unformatted table'!$H$4</c:f>
              <c:strCache>
                <c:ptCount val="1"/>
                <c:pt idx="0">
                  <c:v>CHOAM</c:v>
                </c:pt>
              </c:strCache>
            </c:strRef>
          </c:tx>
          <c:marker>
            <c:symbol val="none"/>
          </c:marker>
          <c:cat>
            <c:strRef>
              <c:f>'unformatted table'!$F$5:$F$25</c:f>
              <c:strCache>
                <c:ptCount val="21"/>
                <c:pt idx="0">
                  <c:v>AMP Suit</c:v>
                </c:pt>
                <c:pt idx="1">
                  <c:v>Babel Fish</c:v>
                </c:pt>
                <c:pt idx="2">
                  <c:v>Cloaking device</c:v>
                </c:pt>
                <c:pt idx="3">
                  <c:v>Dejarik</c:v>
                </c:pt>
                <c:pt idx="4">
                  <c:v>FTL Drive</c:v>
                </c:pt>
                <c:pt idx="5">
                  <c:v>Gom Jabbar</c:v>
                </c:pt>
                <c:pt idx="6">
                  <c:v>Holodeck</c:v>
                </c:pt>
                <c:pt idx="7">
                  <c:v>Holtzman sheild</c:v>
                </c:pt>
                <c:pt idx="8">
                  <c:v>Hoverboard</c:v>
                </c:pt>
                <c:pt idx="9">
                  <c:v>Joo Janta 200</c:v>
                </c:pt>
                <c:pt idx="10">
                  <c:v>Light bike</c:v>
                </c:pt>
                <c:pt idx="11">
                  <c:v>Neuralizer</c:v>
                </c:pt>
                <c:pt idx="12">
                  <c:v>Neuroelectric facilitator</c:v>
                </c:pt>
                <c:pt idx="13">
                  <c:v>Replicator</c:v>
                </c:pt>
                <c:pt idx="14">
                  <c:v>Schuffstein Glasses</c:v>
                </c:pt>
                <c:pt idx="15">
                  <c:v>Sonic screwdriver</c:v>
                </c:pt>
                <c:pt idx="16">
                  <c:v>Spinner</c:v>
                </c:pt>
                <c:pt idx="17">
                  <c:v>Stillsuit</c:v>
                </c:pt>
                <c:pt idx="18">
                  <c:v>TARDIS</c:v>
                </c:pt>
                <c:pt idx="19">
                  <c:v>Tricorder</c:v>
                </c:pt>
                <c:pt idx="20">
                  <c:v>Voight-Kampff</c:v>
                </c:pt>
              </c:strCache>
            </c:strRef>
          </c:cat>
          <c:val>
            <c:numRef>
              <c:f>'unformatted table'!$H$5:$H$25</c:f>
              <c:numCache>
                <c:formatCode>?0</c:formatCode>
                <c:ptCount val="21"/>
                <c:pt idx="0">
                  <c:v>6.0</c:v>
                </c:pt>
                <c:pt idx="1">
                  <c:v>31.0</c:v>
                </c:pt>
                <c:pt idx="2">
                  <c:v>30.0</c:v>
                </c:pt>
                <c:pt idx="3">
                  <c:v>7.0</c:v>
                </c:pt>
                <c:pt idx="4">
                  <c:v>27.0</c:v>
                </c:pt>
                <c:pt idx="5">
                  <c:v>41.0</c:v>
                </c:pt>
                <c:pt idx="6">
                  <c:v>38.0</c:v>
                </c:pt>
                <c:pt idx="7">
                  <c:v>18.0</c:v>
                </c:pt>
                <c:pt idx="8">
                  <c:v>7.0</c:v>
                </c:pt>
                <c:pt idx="9">
                  <c:v>8.0</c:v>
                </c:pt>
                <c:pt idx="10">
                  <c:v>11.0</c:v>
                </c:pt>
                <c:pt idx="11">
                  <c:v>51.0</c:v>
                </c:pt>
                <c:pt idx="12">
                  <c:v>8.0</c:v>
                </c:pt>
                <c:pt idx="13">
                  <c:v>49.0</c:v>
                </c:pt>
                <c:pt idx="14">
                  <c:v>9.0</c:v>
                </c:pt>
                <c:pt idx="15">
                  <c:v>11.0</c:v>
                </c:pt>
                <c:pt idx="16">
                  <c:v>5.0</c:v>
                </c:pt>
                <c:pt idx="17">
                  <c:v>20.0</c:v>
                </c:pt>
                <c:pt idx="18">
                  <c:v>53.0</c:v>
                </c:pt>
                <c:pt idx="19">
                  <c:v>19.0</c:v>
                </c:pt>
                <c:pt idx="20">
                  <c:v>15.0</c:v>
                </c:pt>
              </c:numCache>
            </c:numRef>
          </c:val>
        </c:ser>
        <c:ser>
          <c:idx val="2"/>
          <c:order val="2"/>
          <c:tx>
            <c:strRef>
              <c:f>'unformatted table'!$I$4</c:f>
              <c:strCache>
                <c:ptCount val="1"/>
                <c:pt idx="0">
                  <c:v>Cyberdyne Systems</c:v>
                </c:pt>
              </c:strCache>
            </c:strRef>
          </c:tx>
          <c:marker>
            <c:symbol val="none"/>
          </c:marker>
          <c:cat>
            <c:strRef>
              <c:f>'unformatted table'!$F$5:$F$25</c:f>
              <c:strCache>
                <c:ptCount val="21"/>
                <c:pt idx="0">
                  <c:v>AMP Suit</c:v>
                </c:pt>
                <c:pt idx="1">
                  <c:v>Babel Fish</c:v>
                </c:pt>
                <c:pt idx="2">
                  <c:v>Cloaking device</c:v>
                </c:pt>
                <c:pt idx="3">
                  <c:v>Dejarik</c:v>
                </c:pt>
                <c:pt idx="4">
                  <c:v>FTL Drive</c:v>
                </c:pt>
                <c:pt idx="5">
                  <c:v>Gom Jabbar</c:v>
                </c:pt>
                <c:pt idx="6">
                  <c:v>Holodeck</c:v>
                </c:pt>
                <c:pt idx="7">
                  <c:v>Holtzman sheild</c:v>
                </c:pt>
                <c:pt idx="8">
                  <c:v>Hoverboard</c:v>
                </c:pt>
                <c:pt idx="9">
                  <c:v>Joo Janta 200</c:v>
                </c:pt>
                <c:pt idx="10">
                  <c:v>Light bike</c:v>
                </c:pt>
                <c:pt idx="11">
                  <c:v>Neuralizer</c:v>
                </c:pt>
                <c:pt idx="12">
                  <c:v>Neuroelectric facilitator</c:v>
                </c:pt>
                <c:pt idx="13">
                  <c:v>Replicator</c:v>
                </c:pt>
                <c:pt idx="14">
                  <c:v>Schuffstein Glasses</c:v>
                </c:pt>
                <c:pt idx="15">
                  <c:v>Sonic screwdriver</c:v>
                </c:pt>
                <c:pt idx="16">
                  <c:v>Spinner</c:v>
                </c:pt>
                <c:pt idx="17">
                  <c:v>Stillsuit</c:v>
                </c:pt>
                <c:pt idx="18">
                  <c:v>TARDIS</c:v>
                </c:pt>
                <c:pt idx="19">
                  <c:v>Tricorder</c:v>
                </c:pt>
                <c:pt idx="20">
                  <c:v>Voight-Kampff</c:v>
                </c:pt>
              </c:strCache>
            </c:strRef>
          </c:cat>
          <c:val>
            <c:numRef>
              <c:f>'unformatted table'!$I$5:$I$25</c:f>
              <c:numCache>
                <c:formatCode>?0</c:formatCode>
                <c:ptCount val="21"/>
                <c:pt idx="0">
                  <c:v>10.0</c:v>
                </c:pt>
                <c:pt idx="1">
                  <c:v>31.0</c:v>
                </c:pt>
                <c:pt idx="2">
                  <c:v>33.0</c:v>
                </c:pt>
                <c:pt idx="3">
                  <c:v>8.0</c:v>
                </c:pt>
                <c:pt idx="4">
                  <c:v>29.0</c:v>
                </c:pt>
                <c:pt idx="5">
                  <c:v>49.0</c:v>
                </c:pt>
                <c:pt idx="6">
                  <c:v>42.0</c:v>
                </c:pt>
                <c:pt idx="7">
                  <c:v>21.0</c:v>
                </c:pt>
                <c:pt idx="8">
                  <c:v>8.0</c:v>
                </c:pt>
                <c:pt idx="9">
                  <c:v>10.0</c:v>
                </c:pt>
                <c:pt idx="10">
                  <c:v>16.0</c:v>
                </c:pt>
                <c:pt idx="11">
                  <c:v>50.0</c:v>
                </c:pt>
                <c:pt idx="12">
                  <c:v>13.0</c:v>
                </c:pt>
                <c:pt idx="13">
                  <c:v>57.0</c:v>
                </c:pt>
                <c:pt idx="14">
                  <c:v>11.0</c:v>
                </c:pt>
                <c:pt idx="15">
                  <c:v>11.0</c:v>
                </c:pt>
                <c:pt idx="16">
                  <c:v>10.0</c:v>
                </c:pt>
                <c:pt idx="17">
                  <c:v>20.0</c:v>
                </c:pt>
                <c:pt idx="18">
                  <c:v>59.0</c:v>
                </c:pt>
                <c:pt idx="19">
                  <c:v>17.0</c:v>
                </c:pt>
                <c:pt idx="20">
                  <c:v>13.0</c:v>
                </c:pt>
              </c:numCache>
            </c:numRef>
          </c:val>
        </c:ser>
        <c:ser>
          <c:idx val="3"/>
          <c:order val="3"/>
          <c:tx>
            <c:strRef>
              <c:f>'unformatted table'!$J$4</c:f>
              <c:strCache>
                <c:ptCount val="1"/>
                <c:pt idx="0">
                  <c:v>Multi-National United</c:v>
                </c:pt>
              </c:strCache>
            </c:strRef>
          </c:tx>
          <c:marker>
            <c:symbol val="none"/>
          </c:marker>
          <c:cat>
            <c:strRef>
              <c:f>'unformatted table'!$F$5:$F$25</c:f>
              <c:strCache>
                <c:ptCount val="21"/>
                <c:pt idx="0">
                  <c:v>AMP Suit</c:v>
                </c:pt>
                <c:pt idx="1">
                  <c:v>Babel Fish</c:v>
                </c:pt>
                <c:pt idx="2">
                  <c:v>Cloaking device</c:v>
                </c:pt>
                <c:pt idx="3">
                  <c:v>Dejarik</c:v>
                </c:pt>
                <c:pt idx="4">
                  <c:v>FTL Drive</c:v>
                </c:pt>
                <c:pt idx="5">
                  <c:v>Gom Jabbar</c:v>
                </c:pt>
                <c:pt idx="6">
                  <c:v>Holodeck</c:v>
                </c:pt>
                <c:pt idx="7">
                  <c:v>Holtzman sheild</c:v>
                </c:pt>
                <c:pt idx="8">
                  <c:v>Hoverboard</c:v>
                </c:pt>
                <c:pt idx="9">
                  <c:v>Joo Janta 200</c:v>
                </c:pt>
                <c:pt idx="10">
                  <c:v>Light bike</c:v>
                </c:pt>
                <c:pt idx="11">
                  <c:v>Neuralizer</c:v>
                </c:pt>
                <c:pt idx="12">
                  <c:v>Neuroelectric facilitator</c:v>
                </c:pt>
                <c:pt idx="13">
                  <c:v>Replicator</c:v>
                </c:pt>
                <c:pt idx="14">
                  <c:v>Schuffstein Glasses</c:v>
                </c:pt>
                <c:pt idx="15">
                  <c:v>Sonic screwdriver</c:v>
                </c:pt>
                <c:pt idx="16">
                  <c:v>Spinner</c:v>
                </c:pt>
                <c:pt idx="17">
                  <c:v>Stillsuit</c:v>
                </c:pt>
                <c:pt idx="18">
                  <c:v>TARDIS</c:v>
                </c:pt>
                <c:pt idx="19">
                  <c:v>Tricorder</c:v>
                </c:pt>
                <c:pt idx="20">
                  <c:v>Voight-Kampff</c:v>
                </c:pt>
              </c:strCache>
            </c:strRef>
          </c:cat>
          <c:val>
            <c:numRef>
              <c:f>'unformatted table'!$J$5:$J$25</c:f>
              <c:numCache>
                <c:formatCode>?0</c:formatCode>
                <c:ptCount val="21"/>
                <c:pt idx="0">
                  <c:v>5.0</c:v>
                </c:pt>
                <c:pt idx="1">
                  <c:v>23.0</c:v>
                </c:pt>
                <c:pt idx="2">
                  <c:v>20.0</c:v>
                </c:pt>
                <c:pt idx="3">
                  <c:v>3.0</c:v>
                </c:pt>
                <c:pt idx="4">
                  <c:v>30.0</c:v>
                </c:pt>
                <c:pt idx="5">
                  <c:v>37.0</c:v>
                </c:pt>
                <c:pt idx="6">
                  <c:v>35.0</c:v>
                </c:pt>
                <c:pt idx="7">
                  <c:v>13.0</c:v>
                </c:pt>
                <c:pt idx="8">
                  <c:v>7.0</c:v>
                </c:pt>
                <c:pt idx="9">
                  <c:v>5.0</c:v>
                </c:pt>
                <c:pt idx="10">
                  <c:v>6.0</c:v>
                </c:pt>
                <c:pt idx="11">
                  <c:v>42.0</c:v>
                </c:pt>
                <c:pt idx="12">
                  <c:v>3.0</c:v>
                </c:pt>
                <c:pt idx="13">
                  <c:v>41.0</c:v>
                </c:pt>
                <c:pt idx="14">
                  <c:v>6.0</c:v>
                </c:pt>
                <c:pt idx="15">
                  <c:v>8.0</c:v>
                </c:pt>
                <c:pt idx="16">
                  <c:v>3.0</c:v>
                </c:pt>
                <c:pt idx="17">
                  <c:v>15.0</c:v>
                </c:pt>
                <c:pt idx="18">
                  <c:v>58.0</c:v>
                </c:pt>
                <c:pt idx="19">
                  <c:v>21.0</c:v>
                </c:pt>
                <c:pt idx="20">
                  <c:v>18.0</c:v>
                </c:pt>
              </c:numCache>
            </c:numRef>
          </c:val>
        </c:ser>
        <c:ser>
          <c:idx val="4"/>
          <c:order val="4"/>
          <c:tx>
            <c:strRef>
              <c:f>'unformatted table'!$K$4</c:f>
              <c:strCache>
                <c:ptCount val="1"/>
                <c:pt idx="0">
                  <c:v>Soylent Corp</c:v>
                </c:pt>
              </c:strCache>
            </c:strRef>
          </c:tx>
          <c:marker>
            <c:symbol val="none"/>
          </c:marker>
          <c:cat>
            <c:strRef>
              <c:f>'unformatted table'!$F$5:$F$25</c:f>
              <c:strCache>
                <c:ptCount val="21"/>
                <c:pt idx="0">
                  <c:v>AMP Suit</c:v>
                </c:pt>
                <c:pt idx="1">
                  <c:v>Babel Fish</c:v>
                </c:pt>
                <c:pt idx="2">
                  <c:v>Cloaking device</c:v>
                </c:pt>
                <c:pt idx="3">
                  <c:v>Dejarik</c:v>
                </c:pt>
                <c:pt idx="4">
                  <c:v>FTL Drive</c:v>
                </c:pt>
                <c:pt idx="5">
                  <c:v>Gom Jabbar</c:v>
                </c:pt>
                <c:pt idx="6">
                  <c:v>Holodeck</c:v>
                </c:pt>
                <c:pt idx="7">
                  <c:v>Holtzman sheild</c:v>
                </c:pt>
                <c:pt idx="8">
                  <c:v>Hoverboard</c:v>
                </c:pt>
                <c:pt idx="9">
                  <c:v>Joo Janta 200</c:v>
                </c:pt>
                <c:pt idx="10">
                  <c:v>Light bike</c:v>
                </c:pt>
                <c:pt idx="11">
                  <c:v>Neuralizer</c:v>
                </c:pt>
                <c:pt idx="12">
                  <c:v>Neuroelectric facilitator</c:v>
                </c:pt>
                <c:pt idx="13">
                  <c:v>Replicator</c:v>
                </c:pt>
                <c:pt idx="14">
                  <c:v>Schuffstein Glasses</c:v>
                </c:pt>
                <c:pt idx="15">
                  <c:v>Sonic screwdriver</c:v>
                </c:pt>
                <c:pt idx="16">
                  <c:v>Spinner</c:v>
                </c:pt>
                <c:pt idx="17">
                  <c:v>Stillsuit</c:v>
                </c:pt>
                <c:pt idx="18">
                  <c:v>TARDIS</c:v>
                </c:pt>
                <c:pt idx="19">
                  <c:v>Tricorder</c:v>
                </c:pt>
                <c:pt idx="20">
                  <c:v>Voight-Kampff</c:v>
                </c:pt>
              </c:strCache>
            </c:strRef>
          </c:cat>
          <c:val>
            <c:numRef>
              <c:f>'unformatted table'!$K$5:$K$25</c:f>
              <c:numCache>
                <c:formatCode>?0</c:formatCode>
                <c:ptCount val="21"/>
                <c:pt idx="0">
                  <c:v>14.0</c:v>
                </c:pt>
                <c:pt idx="1">
                  <c:v>45.0</c:v>
                </c:pt>
                <c:pt idx="2">
                  <c:v>35.0</c:v>
                </c:pt>
                <c:pt idx="3">
                  <c:v>11.0</c:v>
                </c:pt>
                <c:pt idx="4">
                  <c:v>43.0</c:v>
                </c:pt>
                <c:pt idx="5">
                  <c:v>64.0</c:v>
                </c:pt>
                <c:pt idx="6">
                  <c:v>37.0</c:v>
                </c:pt>
                <c:pt idx="7">
                  <c:v>26.0</c:v>
                </c:pt>
                <c:pt idx="8">
                  <c:v>11.0</c:v>
                </c:pt>
                <c:pt idx="9">
                  <c:v>21.0</c:v>
                </c:pt>
                <c:pt idx="10">
                  <c:v>19.0</c:v>
                </c:pt>
                <c:pt idx="11">
                  <c:v>67.0</c:v>
                </c:pt>
                <c:pt idx="12">
                  <c:v>25.0</c:v>
                </c:pt>
                <c:pt idx="13">
                  <c:v>56.0</c:v>
                </c:pt>
                <c:pt idx="14">
                  <c:v>23.0</c:v>
                </c:pt>
                <c:pt idx="15">
                  <c:v>15.0</c:v>
                </c:pt>
                <c:pt idx="16">
                  <c:v>18.0</c:v>
                </c:pt>
                <c:pt idx="17">
                  <c:v>25.0</c:v>
                </c:pt>
                <c:pt idx="18">
                  <c:v>65.0</c:v>
                </c:pt>
                <c:pt idx="19">
                  <c:v>24.0</c:v>
                </c:pt>
                <c:pt idx="20">
                  <c:v>16.0</c:v>
                </c:pt>
              </c:numCache>
            </c:numRef>
          </c:val>
        </c:ser>
        <c:ser>
          <c:idx val="5"/>
          <c:order val="5"/>
          <c:tx>
            <c:strRef>
              <c:f>'unformatted table'!$L$4</c:f>
              <c:strCache>
                <c:ptCount val="1"/>
                <c:pt idx="0">
                  <c:v>Tyrell Corp</c:v>
                </c:pt>
              </c:strCache>
            </c:strRef>
          </c:tx>
          <c:marker>
            <c:symbol val="none"/>
          </c:marker>
          <c:cat>
            <c:strRef>
              <c:f>'unformatted table'!$F$5:$F$25</c:f>
              <c:strCache>
                <c:ptCount val="21"/>
                <c:pt idx="0">
                  <c:v>AMP Suit</c:v>
                </c:pt>
                <c:pt idx="1">
                  <c:v>Babel Fish</c:v>
                </c:pt>
                <c:pt idx="2">
                  <c:v>Cloaking device</c:v>
                </c:pt>
                <c:pt idx="3">
                  <c:v>Dejarik</c:v>
                </c:pt>
                <c:pt idx="4">
                  <c:v>FTL Drive</c:v>
                </c:pt>
                <c:pt idx="5">
                  <c:v>Gom Jabbar</c:v>
                </c:pt>
                <c:pt idx="6">
                  <c:v>Holodeck</c:v>
                </c:pt>
                <c:pt idx="7">
                  <c:v>Holtzman sheild</c:v>
                </c:pt>
                <c:pt idx="8">
                  <c:v>Hoverboard</c:v>
                </c:pt>
                <c:pt idx="9">
                  <c:v>Joo Janta 200</c:v>
                </c:pt>
                <c:pt idx="10">
                  <c:v>Light bike</c:v>
                </c:pt>
                <c:pt idx="11">
                  <c:v>Neuralizer</c:v>
                </c:pt>
                <c:pt idx="12">
                  <c:v>Neuroelectric facilitator</c:v>
                </c:pt>
                <c:pt idx="13">
                  <c:v>Replicator</c:v>
                </c:pt>
                <c:pt idx="14">
                  <c:v>Schuffstein Glasses</c:v>
                </c:pt>
                <c:pt idx="15">
                  <c:v>Sonic screwdriver</c:v>
                </c:pt>
                <c:pt idx="16">
                  <c:v>Spinner</c:v>
                </c:pt>
                <c:pt idx="17">
                  <c:v>Stillsuit</c:v>
                </c:pt>
                <c:pt idx="18">
                  <c:v>TARDIS</c:v>
                </c:pt>
                <c:pt idx="19">
                  <c:v>Tricorder</c:v>
                </c:pt>
                <c:pt idx="20">
                  <c:v>Voight-Kampff</c:v>
                </c:pt>
              </c:strCache>
            </c:strRef>
          </c:cat>
          <c:val>
            <c:numRef>
              <c:f>'unformatted table'!$L$5:$L$25</c:f>
              <c:numCache>
                <c:formatCode>?0</c:formatCode>
                <c:ptCount val="21"/>
                <c:pt idx="0">
                  <c:v>13.0</c:v>
                </c:pt>
                <c:pt idx="1">
                  <c:v>28.0</c:v>
                </c:pt>
                <c:pt idx="2">
                  <c:v>31.0</c:v>
                </c:pt>
                <c:pt idx="3">
                  <c:v>10.0</c:v>
                </c:pt>
                <c:pt idx="4">
                  <c:v>27.0</c:v>
                </c:pt>
                <c:pt idx="5">
                  <c:v>44.0</c:v>
                </c:pt>
                <c:pt idx="6">
                  <c:v>41.0</c:v>
                </c:pt>
                <c:pt idx="7">
                  <c:v>21.0</c:v>
                </c:pt>
                <c:pt idx="8">
                  <c:v>8.0</c:v>
                </c:pt>
                <c:pt idx="9">
                  <c:v>15.0</c:v>
                </c:pt>
                <c:pt idx="10">
                  <c:v>16.0</c:v>
                </c:pt>
                <c:pt idx="11">
                  <c:v>58.0</c:v>
                </c:pt>
                <c:pt idx="12">
                  <c:v>17.0</c:v>
                </c:pt>
                <c:pt idx="13">
                  <c:v>55.0</c:v>
                </c:pt>
                <c:pt idx="14">
                  <c:v>15.0</c:v>
                </c:pt>
                <c:pt idx="15">
                  <c:v>11.0</c:v>
                </c:pt>
                <c:pt idx="16">
                  <c:v>13.0</c:v>
                </c:pt>
                <c:pt idx="17">
                  <c:v>23.0</c:v>
                </c:pt>
                <c:pt idx="18">
                  <c:v>61.0</c:v>
                </c:pt>
                <c:pt idx="19">
                  <c:v>26.0</c:v>
                </c:pt>
                <c:pt idx="20">
                  <c:v>8.0</c:v>
                </c:pt>
              </c:numCache>
            </c:numRef>
          </c:val>
        </c:ser>
        <c:ser>
          <c:idx val="6"/>
          <c:order val="6"/>
          <c:tx>
            <c:strRef>
              <c:f>'unformatted table'!$M$4</c:f>
              <c:strCache>
                <c:ptCount val="1"/>
                <c:pt idx="0">
                  <c:v>Yoyodyne Propulsion</c:v>
                </c:pt>
              </c:strCache>
            </c:strRef>
          </c:tx>
          <c:marker>
            <c:symbol val="none"/>
          </c:marker>
          <c:cat>
            <c:strRef>
              <c:f>'unformatted table'!$F$5:$F$25</c:f>
              <c:strCache>
                <c:ptCount val="21"/>
                <c:pt idx="0">
                  <c:v>AMP Suit</c:v>
                </c:pt>
                <c:pt idx="1">
                  <c:v>Babel Fish</c:v>
                </c:pt>
                <c:pt idx="2">
                  <c:v>Cloaking device</c:v>
                </c:pt>
                <c:pt idx="3">
                  <c:v>Dejarik</c:v>
                </c:pt>
                <c:pt idx="4">
                  <c:v>FTL Drive</c:v>
                </c:pt>
                <c:pt idx="5">
                  <c:v>Gom Jabbar</c:v>
                </c:pt>
                <c:pt idx="6">
                  <c:v>Holodeck</c:v>
                </c:pt>
                <c:pt idx="7">
                  <c:v>Holtzman sheild</c:v>
                </c:pt>
                <c:pt idx="8">
                  <c:v>Hoverboard</c:v>
                </c:pt>
                <c:pt idx="9">
                  <c:v>Joo Janta 200</c:v>
                </c:pt>
                <c:pt idx="10">
                  <c:v>Light bike</c:v>
                </c:pt>
                <c:pt idx="11">
                  <c:v>Neuralizer</c:v>
                </c:pt>
                <c:pt idx="12">
                  <c:v>Neuroelectric facilitator</c:v>
                </c:pt>
                <c:pt idx="13">
                  <c:v>Replicator</c:v>
                </c:pt>
                <c:pt idx="14">
                  <c:v>Schuffstein Glasses</c:v>
                </c:pt>
                <c:pt idx="15">
                  <c:v>Sonic screwdriver</c:v>
                </c:pt>
                <c:pt idx="16">
                  <c:v>Spinner</c:v>
                </c:pt>
                <c:pt idx="17">
                  <c:v>Stillsuit</c:v>
                </c:pt>
                <c:pt idx="18">
                  <c:v>TARDIS</c:v>
                </c:pt>
                <c:pt idx="19">
                  <c:v>Tricorder</c:v>
                </c:pt>
                <c:pt idx="20">
                  <c:v>Voight-Kampff</c:v>
                </c:pt>
              </c:strCache>
            </c:strRef>
          </c:cat>
          <c:val>
            <c:numRef>
              <c:f>'unformatted table'!$M$5:$M$25</c:f>
              <c:numCache>
                <c:formatCode>?0</c:formatCode>
                <c:ptCount val="21"/>
                <c:pt idx="0">
                  <c:v>13.0</c:v>
                </c:pt>
                <c:pt idx="1">
                  <c:v>37.0</c:v>
                </c:pt>
                <c:pt idx="2">
                  <c:v>30.0</c:v>
                </c:pt>
                <c:pt idx="3">
                  <c:v>11.0</c:v>
                </c:pt>
                <c:pt idx="4">
                  <c:v>33.0</c:v>
                </c:pt>
                <c:pt idx="5">
                  <c:v>54.0</c:v>
                </c:pt>
                <c:pt idx="6">
                  <c:v>38.0</c:v>
                </c:pt>
                <c:pt idx="7">
                  <c:v>22.0</c:v>
                </c:pt>
                <c:pt idx="8">
                  <c:v>9.0</c:v>
                </c:pt>
                <c:pt idx="9">
                  <c:v>20.0</c:v>
                </c:pt>
                <c:pt idx="10">
                  <c:v>17.0</c:v>
                </c:pt>
                <c:pt idx="11">
                  <c:v>62.0</c:v>
                </c:pt>
                <c:pt idx="12">
                  <c:v>22.0</c:v>
                </c:pt>
                <c:pt idx="13">
                  <c:v>50.0</c:v>
                </c:pt>
                <c:pt idx="14">
                  <c:v>19.0</c:v>
                </c:pt>
                <c:pt idx="15">
                  <c:v>11.0</c:v>
                </c:pt>
                <c:pt idx="16">
                  <c:v>18.0</c:v>
                </c:pt>
                <c:pt idx="17">
                  <c:v>25.0</c:v>
                </c:pt>
                <c:pt idx="18">
                  <c:v>70.0</c:v>
                </c:pt>
                <c:pt idx="19">
                  <c:v>23.0</c:v>
                </c:pt>
                <c:pt idx="20">
                  <c:v>10.0</c:v>
                </c:pt>
              </c:numCache>
            </c:numRef>
          </c:val>
        </c:ser>
        <c:ser>
          <c:idx val="7"/>
          <c:order val="7"/>
          <c:tx>
            <c:strRef>
              <c:f>'unformatted table'!$N$4</c:f>
              <c:strCache>
                <c:ptCount val="1"/>
                <c:pt idx="0">
                  <c:v>Zorg Industries</c:v>
                </c:pt>
              </c:strCache>
            </c:strRef>
          </c:tx>
          <c:marker>
            <c:symbol val="none"/>
          </c:marker>
          <c:cat>
            <c:strRef>
              <c:f>'unformatted table'!$F$5:$F$25</c:f>
              <c:strCache>
                <c:ptCount val="21"/>
                <c:pt idx="0">
                  <c:v>AMP Suit</c:v>
                </c:pt>
                <c:pt idx="1">
                  <c:v>Babel Fish</c:v>
                </c:pt>
                <c:pt idx="2">
                  <c:v>Cloaking device</c:v>
                </c:pt>
                <c:pt idx="3">
                  <c:v>Dejarik</c:v>
                </c:pt>
                <c:pt idx="4">
                  <c:v>FTL Drive</c:v>
                </c:pt>
                <c:pt idx="5">
                  <c:v>Gom Jabbar</c:v>
                </c:pt>
                <c:pt idx="6">
                  <c:v>Holodeck</c:v>
                </c:pt>
                <c:pt idx="7">
                  <c:v>Holtzman sheild</c:v>
                </c:pt>
                <c:pt idx="8">
                  <c:v>Hoverboard</c:v>
                </c:pt>
                <c:pt idx="9">
                  <c:v>Joo Janta 200</c:v>
                </c:pt>
                <c:pt idx="10">
                  <c:v>Light bike</c:v>
                </c:pt>
                <c:pt idx="11">
                  <c:v>Neuralizer</c:v>
                </c:pt>
                <c:pt idx="12">
                  <c:v>Neuroelectric facilitator</c:v>
                </c:pt>
                <c:pt idx="13">
                  <c:v>Replicator</c:v>
                </c:pt>
                <c:pt idx="14">
                  <c:v>Schuffstein Glasses</c:v>
                </c:pt>
                <c:pt idx="15">
                  <c:v>Sonic screwdriver</c:v>
                </c:pt>
                <c:pt idx="16">
                  <c:v>Spinner</c:v>
                </c:pt>
                <c:pt idx="17">
                  <c:v>Stillsuit</c:v>
                </c:pt>
                <c:pt idx="18">
                  <c:v>TARDIS</c:v>
                </c:pt>
                <c:pt idx="19">
                  <c:v>Tricorder</c:v>
                </c:pt>
                <c:pt idx="20">
                  <c:v>Voight-Kampff</c:v>
                </c:pt>
              </c:strCache>
            </c:strRef>
          </c:cat>
          <c:val>
            <c:numRef>
              <c:f>'unformatted table'!$N$5:$N$25</c:f>
              <c:numCache>
                <c:formatCode>?0</c:formatCode>
                <c:ptCount val="21"/>
                <c:pt idx="0">
                  <c:v>19.0</c:v>
                </c:pt>
                <c:pt idx="1">
                  <c:v>42.0</c:v>
                </c:pt>
                <c:pt idx="2">
                  <c:v>37.0</c:v>
                </c:pt>
                <c:pt idx="3">
                  <c:v>15.0</c:v>
                </c:pt>
                <c:pt idx="4">
                  <c:v>53.0</c:v>
                </c:pt>
                <c:pt idx="5">
                  <c:v>71.0</c:v>
                </c:pt>
                <c:pt idx="6">
                  <c:v>41.0</c:v>
                </c:pt>
                <c:pt idx="7">
                  <c:v>27.0</c:v>
                </c:pt>
                <c:pt idx="8">
                  <c:v>16.0</c:v>
                </c:pt>
                <c:pt idx="9">
                  <c:v>22.0</c:v>
                </c:pt>
                <c:pt idx="10">
                  <c:v>19.0</c:v>
                </c:pt>
                <c:pt idx="11">
                  <c:v>76.0</c:v>
                </c:pt>
                <c:pt idx="12">
                  <c:v>27.0</c:v>
                </c:pt>
                <c:pt idx="13">
                  <c:v>53.0</c:v>
                </c:pt>
                <c:pt idx="14">
                  <c:v>27.0</c:v>
                </c:pt>
                <c:pt idx="15">
                  <c:v>15.0</c:v>
                </c:pt>
                <c:pt idx="16">
                  <c:v>18.0</c:v>
                </c:pt>
                <c:pt idx="17">
                  <c:v>30.0</c:v>
                </c:pt>
                <c:pt idx="18">
                  <c:v>74.0</c:v>
                </c:pt>
                <c:pt idx="19">
                  <c:v>27.0</c:v>
                </c:pt>
                <c:pt idx="20">
                  <c:v>15.0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065065232"/>
        <c:axId val="-2065062160"/>
      </c:radarChart>
      <c:catAx>
        <c:axId val="-2065065232"/>
        <c:scaling>
          <c:orientation val="minMax"/>
        </c:scaling>
        <c:delete val="0"/>
        <c:axPos val="b"/>
        <c:majorGridlines/>
        <c:numFmt formatCode="General" sourceLinked="0"/>
        <c:majorTickMark val="out"/>
        <c:minorTickMark val="none"/>
        <c:tickLblPos val="nextTo"/>
        <c:crossAx val="-2065062160"/>
        <c:crosses val="autoZero"/>
        <c:auto val="1"/>
        <c:lblAlgn val="ctr"/>
        <c:lblOffset val="100"/>
        <c:noMultiLvlLbl val="0"/>
      </c:catAx>
      <c:valAx>
        <c:axId val="-2065062160"/>
        <c:scaling>
          <c:orientation val="minMax"/>
        </c:scaling>
        <c:delete val="0"/>
        <c:axPos val="l"/>
        <c:majorGridlines/>
        <c:numFmt formatCode="?0" sourceLinked="1"/>
        <c:majorTickMark val="cross"/>
        <c:minorTickMark val="none"/>
        <c:tickLblPos val="nextTo"/>
        <c:crossAx val="-2065065232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570D6A-FB49-A14C-9B03-21B3417100CD}" type="datetimeFigureOut">
              <a:rPr lang="en-US" smtClean="0"/>
              <a:t>1/20/17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CB6C83-B894-2740-9986-97D8BB6F6D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6698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828800"/>
            <a:ext cx="7772400" cy="900546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685800" y="2819400"/>
            <a:ext cx="77724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28956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1/20/17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2116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1/20/17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6899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1/20/17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0297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1/20/17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3097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1/20/17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5835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1/20/17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4291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1/20/17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4053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1/20/17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1973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1/20/17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20944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1/20/17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29490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1/20/17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6600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457200" y="1293970"/>
            <a:ext cx="82296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1/20/17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84984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1/20/17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3955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1/20/17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21033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1/20/17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1948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1/20/17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2826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1/20/17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9938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1/20/17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5065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1/20/17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2954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1/20/17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645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1/20/17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5287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1/20/17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8123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F0CF78-BAF2-4139-91F3-215362EF2725}" type="datetimeFigureOut">
              <a:rPr lang="en-US" smtClean="0"/>
              <a:t>1/20/17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rgbClr val="003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6578550" y="62508"/>
            <a:ext cx="2143379" cy="248989"/>
          </a:xfrm>
          <a:prstGeom prst="rect">
            <a:avLst/>
          </a:prstGeom>
        </p:spPr>
      </p:pic>
      <p:sp>
        <p:nvSpPr>
          <p:cNvPr id="15" name="Rectangle 14"/>
          <p:cNvSpPr/>
          <p:nvPr userDrawn="1"/>
        </p:nvSpPr>
        <p:spPr>
          <a:xfrm>
            <a:off x="0" y="6779932"/>
            <a:ext cx="9144000" cy="91440"/>
          </a:xfrm>
          <a:prstGeom prst="rect">
            <a:avLst/>
          </a:prstGeom>
          <a:solidFill>
            <a:srgbClr val="003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5591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FDA78D-F215-42DF-9B83-6796C1E09096}" type="datetimeFigureOut">
              <a:rPr lang="en-US" smtClean="0"/>
              <a:t>1/20/17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0" y="6779932"/>
            <a:ext cx="9144000" cy="91440"/>
          </a:xfrm>
          <a:prstGeom prst="rect">
            <a:avLst/>
          </a:prstGeom>
          <a:solidFill>
            <a:srgbClr val="003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rgbClr val="003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2018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11.png"/><Relationship Id="rId9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85800" y="1918854"/>
            <a:ext cx="7772400" cy="900546"/>
          </a:xfrm>
        </p:spPr>
        <p:txBody>
          <a:bodyPr/>
          <a:lstStyle/>
          <a:p>
            <a:r>
              <a:rPr lang="en-US" dirty="0" smtClean="0"/>
              <a:t>Multivariate plot types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0326" y="5831663"/>
            <a:ext cx="4244553" cy="493075"/>
          </a:xfrm>
          <a:prstGeom prst="rect">
            <a:avLst/>
          </a:prstGeom>
        </p:spPr>
      </p:pic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5128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0093" y="49895"/>
            <a:ext cx="5539622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7061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06055"/>
            <a:ext cx="9144000" cy="4552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9243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Shape 115"/>
          <p:cNvPicPr preferRelativeResize="0">
            <a:picLocks noChangeAspect="1"/>
          </p:cNvPicPr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52600" y="457200"/>
            <a:ext cx="5848004" cy="62573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648998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Shape 122"/>
          <p:cNvPicPr preferRelativeResize="0">
            <a:picLocks noChangeAspect="1"/>
          </p:cNvPicPr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28600" y="1600200"/>
            <a:ext cx="8723651" cy="377781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283739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Shape 12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524000" y="457200"/>
            <a:ext cx="6378575" cy="6248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843697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school_logo1_rgb_xl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072" y="2724912"/>
            <a:ext cx="7229856" cy="1408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897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Shape 8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16000" y="1117600"/>
            <a:ext cx="7112000" cy="4622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857338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0" y="1117600"/>
            <a:ext cx="7112000" cy="4622800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1284370" y="3053549"/>
            <a:ext cx="6550286" cy="1269934"/>
            <a:chOff x="1284370" y="3053549"/>
            <a:chExt cx="6550286" cy="1269934"/>
          </a:xfrm>
        </p:grpSpPr>
        <p:cxnSp>
          <p:nvCxnSpPr>
            <p:cNvPr id="6" name="Straight Connector 5"/>
            <p:cNvCxnSpPr/>
            <p:nvPr/>
          </p:nvCxnSpPr>
          <p:spPr>
            <a:xfrm flipV="1">
              <a:off x="1284370" y="3053549"/>
              <a:ext cx="1655410" cy="1269934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>
              <a:off x="2939780" y="3053549"/>
              <a:ext cx="1626868" cy="941749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 flipV="1">
              <a:off x="4566648" y="3053549"/>
              <a:ext cx="1626869" cy="941749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6193517" y="3053549"/>
              <a:ext cx="1641139" cy="941749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954258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0" y="1117600"/>
            <a:ext cx="7112000" cy="4622800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1298641" y="3838340"/>
            <a:ext cx="1698222" cy="1469698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2925509" y="4066642"/>
            <a:ext cx="1669681" cy="1241396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4552377" y="4038105"/>
            <a:ext cx="1641140" cy="38526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rot="5400000" flipH="1" flipV="1">
            <a:off x="6079477" y="2653914"/>
            <a:ext cx="1926303" cy="1641139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45601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253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822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hart 4"/>
          <p:cNvGraphicFramePr/>
          <p:nvPr/>
        </p:nvGraphicFramePr>
        <p:xfrm>
          <a:off x="0" y="0"/>
          <a:ext cx="9144000" cy="65801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4316941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8606" y="641743"/>
            <a:ext cx="2743200" cy="165198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2398" y="688135"/>
            <a:ext cx="2743200" cy="165198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626" y="2441062"/>
            <a:ext cx="2743200" cy="165198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57887" y="2476287"/>
            <a:ext cx="2743200" cy="165198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56980" y="2476287"/>
            <a:ext cx="2743200" cy="165198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69198" y="4595396"/>
            <a:ext cx="2743200" cy="165198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200" y="4474181"/>
            <a:ext cx="2743200" cy="165198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0713" y="662146"/>
            <a:ext cx="2743200" cy="1651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73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1235" y="0"/>
            <a:ext cx="5539622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8466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6093" y="0"/>
            <a:ext cx="5539622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3413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1448</TotalTime>
  <Words>3</Words>
  <Application>Microsoft Macintosh PowerPoint</Application>
  <PresentationFormat>On-screen Show (4:3)</PresentationFormat>
  <Paragraphs>1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Calibri</vt:lpstr>
      <vt:lpstr>Arial</vt:lpstr>
      <vt:lpstr>Office Theme</vt:lpstr>
      <vt:lpstr>Custom Design</vt:lpstr>
      <vt:lpstr>Multivariate plot types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Yalom’s curative factors</dc:title>
  <dc:creator>Administrator</dc:creator>
  <cp:lastModifiedBy>Andrew Reagan</cp:lastModifiedBy>
  <cp:revision>86</cp:revision>
  <dcterms:created xsi:type="dcterms:W3CDTF">2016-03-21T14:12:59Z</dcterms:created>
  <dcterms:modified xsi:type="dcterms:W3CDTF">2017-01-21T00:21:45Z</dcterms:modified>
</cp:coreProperties>
</file>